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9" autoAdjust="0"/>
  </p:normalViewPr>
  <p:slideViewPr>
    <p:cSldViewPr snapToGrid="0">
      <p:cViewPr varScale="1">
        <p:scale>
          <a:sx n="85" d="100"/>
          <a:sy n="85" d="100"/>
        </p:scale>
        <p:origin x="58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65C6AA-E6F4-4F10-A253-F6FBF8198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1B412A0-217A-4B96-BBCE-FE722D292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087F2A-A1A1-4F01-9EBC-74B814D5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9AD351-5BA2-435F-916D-13A2BDBB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9BB6E5-6E94-4C35-B322-476AC3F0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9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726EAE-5309-4032-AF5B-6D521A19F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9A05A0-2804-4451-AFCD-AB6A955CF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BACDE3-0499-41C4-A91F-673F930E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3AB8FB-5285-48F0-A3A0-282DD7A99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CE13B7-17F3-45D8-88A9-836A2BBF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55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AE4CB9B-8B06-4AF1-89D6-60B8613BC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860ED0-DDCF-4913-80C5-C703F6021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3FA8CF-69C3-40EB-ABC2-661B246F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B46CCC-E45E-49F5-BEB3-7609FDCE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2B85C3-FB8C-4727-AFCB-EE982B0E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78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994E07-55A6-4102-98BC-6DCF1FD4D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69617D-B031-4734-A868-F78E79DC6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BD7E33-C56F-414D-B84F-068C12879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ADD5FB-99BE-41EA-886A-DE6D00415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ED4794-F160-42C8-8826-3734AF707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59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3CECE-AF77-4CEE-BEF2-E4B52743E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C9A889-E0F7-4EEF-BC31-E03799753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3BBFED-A85F-495C-AD78-89EA3E61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BA78D2-1404-4249-A2DD-1E93EA24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C5A3CB-FF32-4C04-A003-B448236B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94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9B0D65-F7D0-46A6-B9C0-09483E72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00AE8C-B415-4E3D-8821-B938E1A60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6E757A-DD49-4FDB-888E-980788110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1873BF-A1E9-4872-A99A-9C855E36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01626E-CE40-4784-8E85-383031E7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068914-A103-4A15-A2D3-67E686FC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52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2D45F3-9A2A-4212-A4BC-80D02912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F4E22F-E3AC-49A5-839C-D7C106741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1701A0-8A31-4340-B16C-9C0625A9B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E56A74D-DF20-46A0-B840-0C41E88E7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8D87971-C440-4433-87A8-6B8548CBB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E43EE7-6C5C-420B-B3F2-49B34FC71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39400C-377F-4FC1-91DB-E769140C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1E88C7F-7D4A-448A-9369-7D610C102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86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D21E34-8BD3-4ECC-9439-C8156FE7C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9E3BB8-C5A2-420D-AC24-E8CFB3499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944D62-4697-45FE-89F9-977BD9E1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E507BA-6625-4960-ACF0-3B8008439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31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A5B328-C6CF-48BE-BFE5-4ECEB3C1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C3A0D8-A6D1-4C1E-A57C-88D966307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C7CF58-26D9-42C7-8D64-2DB3F466F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69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5BED6C-40EC-4FE3-93F5-D2EF55B8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4B2A7A-7CD0-49BD-93E8-5EBAF1953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EF3E30-4C18-475A-8E64-901DCC009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595B0B-9956-4C47-978C-936818DD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83F327-B140-4344-A01C-BDD68B0E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AEE5EA-1B45-41FF-B991-872EBA0F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40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663C31-CF7D-43E3-8ECF-2A21CFF2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B06723-0050-4267-B5B2-053F60096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B48BD7-6B04-437A-BD87-52D81EC92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E365B7-893A-4B20-819A-0270E1C38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C074D2-E608-4DC0-BAD8-51A205A7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25948E-B9B0-43FD-A4C3-F7A8C0B34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88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DBDEB47-946C-41F6-93BA-2157D3896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94B5D8-B6D6-496D-9289-EE41F5CBD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81ABDE-5383-4F76-BFD2-13EC23733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968AE-5017-4C59-BB63-1640D17544B6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A1A34A-8CB1-41D9-8EDB-D107DF6FD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242C7C-6D0E-4BD2-B1A8-780966B0F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027F2-9E82-4926-B8E5-5DB212B7B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3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16E5DE6F-D96D-4F50-B1E2-115957128F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09" r="20938"/>
          <a:stretch/>
        </p:blipFill>
        <p:spPr>
          <a:xfrm>
            <a:off x="428513" y="1113980"/>
            <a:ext cx="3409229" cy="261276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24EA666-EF8E-4299-990B-29E352AAD9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260" y="2033295"/>
            <a:ext cx="1905000" cy="28575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AF5EEC3-15C3-49C7-B8EF-C044D66811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3" y="3912307"/>
            <a:ext cx="1823011" cy="273451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2D1C47C-96D3-41E2-8AA3-954237A0E29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150"/>
          <a:stretch/>
        </p:blipFill>
        <p:spPr>
          <a:xfrm>
            <a:off x="2514538" y="5492501"/>
            <a:ext cx="7666847" cy="67352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3321D42-5F52-46B0-A39C-347FC2D992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1880" y="739498"/>
            <a:ext cx="5128801" cy="1221488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26A0833-82BF-4810-97F6-A4A685C2ED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298" y="2120160"/>
            <a:ext cx="5182245" cy="2857500"/>
          </a:xfrm>
          <a:prstGeom prst="rect">
            <a:avLst/>
          </a:prstGeom>
        </p:spPr>
      </p:pic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8CD2DAE8-8B02-49A1-98B0-116C6EE7C2B0}"/>
              </a:ext>
            </a:extLst>
          </p:cNvPr>
          <p:cNvCxnSpPr>
            <a:cxnSpLocks/>
          </p:cNvCxnSpPr>
          <p:nvPr/>
        </p:nvCxnSpPr>
        <p:spPr>
          <a:xfrm>
            <a:off x="6419948" y="2372087"/>
            <a:ext cx="297223" cy="1586107"/>
          </a:xfrm>
          <a:prstGeom prst="straightConnector1">
            <a:avLst/>
          </a:prstGeom>
          <a:ln w="508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31756" y="96198"/>
            <a:ext cx="4968345" cy="78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201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</dc:creator>
  <cp:lastModifiedBy>Sylvie Corneille</cp:lastModifiedBy>
  <cp:revision>4</cp:revision>
  <dcterms:created xsi:type="dcterms:W3CDTF">2023-10-24T15:40:04Z</dcterms:created>
  <dcterms:modified xsi:type="dcterms:W3CDTF">2023-10-31T16:54:16Z</dcterms:modified>
</cp:coreProperties>
</file>